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7"/>
  </p:notesMasterIdLst>
  <p:handoutMasterIdLst>
    <p:handoutMasterId r:id="rId28"/>
  </p:handoutMasterIdLst>
  <p:sldIdLst>
    <p:sldId id="256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276" r:id="rId26"/>
  </p:sldIdLst>
  <p:sldSz cx="12192000" cy="6858000"/>
  <p:notesSz cx="6858000" cy="9144000"/>
  <p:embeddedFontLst>
    <p:embeddedFont>
      <p:font typeface="Space Comics" panose="03000600000000000000" pitchFamily="66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Light" panose="00000400000000000000" pitchFamily="50" charset="0"/>
      <p:regular r:id="rId34"/>
    </p:embeddedFont>
    <p:embeddedFont>
      <p:font typeface="Curse of the Zombie" panose="02000500000000000000" pitchFamily="2" charset="0"/>
      <p:regular r:id="rId35"/>
    </p:embeddedFont>
    <p:embeddedFont>
      <p:font typeface="Dream MMA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</p14:sldIdLst>
        </p14:section>
        <p14:section name="Slides" id="{D4862B21-43AE-49EB-A37E-0003A7BA95AB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Presentation Conclusion" id="{FE564FED-2148-4F30-8B2A-48075F4DDDA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104" d="100"/>
          <a:sy n="104" d="100"/>
        </p:scale>
        <p:origin x="12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46EC0-4E57-4018-8682-0DF6441821ED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0F8D7-F991-4AAD-B577-4AB83A77E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32812"/>
            <a:ext cx="10964779" cy="1054665"/>
          </a:xfrm>
        </p:spPr>
        <p:txBody>
          <a:bodyPr>
            <a:normAutofit/>
          </a:bodyPr>
          <a:lstStyle/>
          <a:p>
            <a:r>
              <a:rPr lang="en-US" sz="6600" dirty="0"/>
              <a:t>NON VERBAL SLIDES</a:t>
            </a:r>
            <a:endParaRPr lang="en-US" sz="6600" dirty="0">
              <a:latin typeface="Montserrat Light" panose="000004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sz="2800" dirty="0"/>
              <a:t>Travis Moore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8361" y="5728335"/>
            <a:ext cx="3510958" cy="552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330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Jen Sward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7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1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7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3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2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1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13610" y="2432812"/>
            <a:ext cx="10964779" cy="105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23999" y="3759578"/>
            <a:ext cx="9144000" cy="75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Travis Moore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8361" y="5728335"/>
            <a:ext cx="3510958" cy="552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330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Jen Sward</a:t>
            </a:r>
          </a:p>
        </p:txBody>
      </p:sp>
    </p:spTree>
    <p:extLst>
      <p:ext uri="{BB962C8B-B14F-4D97-AF65-F5344CB8AC3E}">
        <p14:creationId xmlns:p14="http://schemas.microsoft.com/office/powerpoint/2010/main" val="38353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7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5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2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664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30</Words>
  <Application>Microsoft Office PowerPoint</Application>
  <PresentationFormat>Widescreen</PresentationFormat>
  <Paragraphs>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Space Comics</vt:lpstr>
      <vt:lpstr>Calibri</vt:lpstr>
      <vt:lpstr>Montserrat Light</vt:lpstr>
      <vt:lpstr>Curse of the Zombie</vt:lpstr>
      <vt:lpstr>Dream MMA</vt:lpstr>
      <vt:lpstr>Presentation_Master</vt:lpstr>
      <vt:lpstr>Concept01_Master</vt:lpstr>
      <vt:lpstr>Concept02_Master</vt:lpstr>
      <vt:lpstr>Concept03_Master</vt:lpstr>
      <vt:lpstr>NON VERBAL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gat316_travis_moore_beta_milestone_presentation</dc:title>
  <dc:creator>Travis Moore</dc:creator>
  <cp:keywords>gat330;fall 2016;Jen Sward;Non Verbal;Slides</cp:keywords>
  <cp:lastModifiedBy>Travis Moore</cp:lastModifiedBy>
  <cp:revision>74</cp:revision>
  <dcterms:created xsi:type="dcterms:W3CDTF">2016-09-19T19:42:34Z</dcterms:created>
  <dcterms:modified xsi:type="dcterms:W3CDTF">2016-11-19T06:14:38Z</dcterms:modified>
</cp:coreProperties>
</file>